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AA016EC-C333-44B1-9D5A-10626D164B6C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9C29B13-AD89-47E2-80F2-40328A34A471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016EC-C333-44B1-9D5A-10626D164B6C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9B13-AD89-47E2-80F2-40328A34A4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016EC-C333-44B1-9D5A-10626D164B6C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9B13-AD89-47E2-80F2-40328A34A4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016EC-C333-44B1-9D5A-10626D164B6C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9B13-AD89-47E2-80F2-40328A34A4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016EC-C333-44B1-9D5A-10626D164B6C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9B13-AD89-47E2-80F2-40328A34A4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016EC-C333-44B1-9D5A-10626D164B6C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9B13-AD89-47E2-80F2-40328A34A47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016EC-C333-44B1-9D5A-10626D164B6C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9B13-AD89-47E2-80F2-40328A34A4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016EC-C333-44B1-9D5A-10626D164B6C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9B13-AD89-47E2-80F2-40328A34A4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016EC-C333-44B1-9D5A-10626D164B6C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9B13-AD89-47E2-80F2-40328A34A4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016EC-C333-44B1-9D5A-10626D164B6C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9B13-AD89-47E2-80F2-40328A34A471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016EC-C333-44B1-9D5A-10626D164B6C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9B13-AD89-47E2-80F2-40328A34A4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AA016EC-C333-44B1-9D5A-10626D164B6C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9C29B13-AD89-47E2-80F2-40328A34A47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9mobi.vn/Ajax/uout.ashx?u=aHR0cHM6Ly90bW8udGFpbWllbnBoaS52bi9BbmRyb2lkL2Rvd25sb2FkLWdvb2dsZS10YWktbGlldS1mb3ItYW5kcm9pZC0yMzE3NA==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600201"/>
          </a:xfrm>
        </p:spPr>
        <p:txBody>
          <a:bodyPr>
            <a:normAutofit fontScale="90000"/>
          </a:bodyPr>
          <a:lstStyle/>
          <a:p>
            <a:pPr>
              <a:spcBef>
                <a:spcPts val="600"/>
              </a:spcBef>
            </a:pPr>
            <a:r>
              <a:rPr lang="en-US" b="1" dirty="0" err="1">
                <a:solidFill>
                  <a:srgbClr val="00B050"/>
                </a:solidFill>
              </a:rPr>
              <a:t>Tuần</a:t>
            </a:r>
            <a:r>
              <a:rPr lang="en-US" b="1" dirty="0">
                <a:solidFill>
                  <a:srgbClr val="00B050"/>
                </a:solidFill>
              </a:rPr>
              <a:t> 35: </a:t>
            </a:r>
            <a:r>
              <a:rPr lang="vi-VN" b="1" dirty="0">
                <a:solidFill>
                  <a:srgbClr val="FF0000"/>
                </a:solidFill>
              </a:rPr>
              <a:t>Cách quản lý văn bản trên Google Docs bằng Android</a:t>
            </a:r>
            <a:br>
              <a:rPr lang="vi-VN" b="1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209800"/>
            <a:ext cx="6629400" cy="1752600"/>
          </a:xfrm>
        </p:spPr>
        <p:txBody>
          <a:bodyPr>
            <a:normAutofit/>
          </a:bodyPr>
          <a:lstStyle/>
          <a:p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download 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Google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Tài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Liệu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 for Android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cài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682907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024744" cy="1143000"/>
          </a:xfrm>
        </p:spPr>
        <p:txBody>
          <a:bodyPr>
            <a:normAutofit/>
          </a:bodyPr>
          <a:lstStyle/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Khởi động ứng dụng lên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1524000"/>
            <a:ext cx="2381250" cy="4606131"/>
          </a:xfrm>
        </p:spPr>
      </p:pic>
    </p:spTree>
    <p:extLst>
      <p:ext uri="{BB962C8B-B14F-4D97-AF65-F5344CB8AC3E}">
        <p14:creationId xmlns:p14="http://schemas.microsoft.com/office/powerpoint/2010/main" val="1455716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229600" cy="1981200"/>
          </a:xfrm>
        </p:spPr>
        <p:txBody>
          <a:bodyPr>
            <a:normAutofit/>
          </a:bodyPr>
          <a:lstStyle/>
          <a:p>
            <a:pPr algn="l"/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Bạn chỉ cần nhập địa chỉ mail là bạn đã nhìn thấy các tài liệu mà bạn đang lưu trữ</a:t>
            </a:r>
            <a:br>
              <a:rPr lang="vi-VN" sz="3200" dirty="0"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1270" y="2324100"/>
            <a:ext cx="1940472" cy="3508375"/>
          </a:xfrm>
        </p:spPr>
      </p:pic>
    </p:spTree>
    <p:extLst>
      <p:ext uri="{BB962C8B-B14F-4D97-AF65-F5344CB8AC3E}">
        <p14:creationId xmlns:p14="http://schemas.microsoft.com/office/powerpoint/2010/main" val="2048351066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92362"/>
          </a:xfrm>
        </p:spPr>
        <p:txBody>
          <a:bodyPr>
            <a:normAutofit fontScale="90000"/>
          </a:bodyPr>
          <a:lstStyle/>
          <a:p>
            <a:pPr algn="l"/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Với các chức năng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xóa, đổi tên, chia sẻ, lưu,....</a:t>
            </a:r>
            <a:br>
              <a:rPr lang="vi-VN" sz="3600" dirty="0">
                <a:latin typeface="Times New Roman" pitchFamily="18" charset="0"/>
                <a:cs typeface="Times New Roman" pitchFamily="18" charset="0"/>
              </a:rPr>
            </a:b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Bạn sẽ quản lý văn bản online, hoặc bạn cũng có thể tải về từ Google Drive để chỉnh sửa offline trên thiết bị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9319" y="2324100"/>
            <a:ext cx="1984375" cy="3508375"/>
          </a:xfrm>
        </p:spPr>
      </p:pic>
    </p:spTree>
    <p:extLst>
      <p:ext uri="{BB962C8B-B14F-4D97-AF65-F5344CB8AC3E}">
        <p14:creationId xmlns:p14="http://schemas.microsoft.com/office/powerpoint/2010/main" val="1472362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8459"/>
            <a:ext cx="7024744" cy="776941"/>
          </a:xfrm>
        </p:spPr>
        <p:txBody>
          <a:bodyPr>
            <a:normAutofit/>
          </a:bodyPr>
          <a:lstStyle/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Bạn có thể đổi tên tệp và nhập tên mới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0900" y="1427956"/>
            <a:ext cx="2628900" cy="4896644"/>
          </a:xfrm>
        </p:spPr>
      </p:pic>
    </p:spTree>
    <p:extLst>
      <p:ext uri="{BB962C8B-B14F-4D97-AF65-F5344CB8AC3E}">
        <p14:creationId xmlns:p14="http://schemas.microsoft.com/office/powerpoint/2010/main" val="1764209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024744" cy="762000"/>
          </a:xfrm>
        </p:spPr>
        <p:txBody>
          <a:bodyPr>
            <a:normAutofit/>
          </a:bodyPr>
          <a:lstStyle/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Gửi chia sẻ tới địa chỉ khác hoặc in ra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375" y="1357134"/>
            <a:ext cx="2381250" cy="4738866"/>
          </a:xfrm>
        </p:spPr>
      </p:pic>
    </p:spTree>
    <p:extLst>
      <p:ext uri="{BB962C8B-B14F-4D97-AF65-F5344CB8AC3E}">
        <p14:creationId xmlns:p14="http://schemas.microsoft.com/office/powerpoint/2010/main" val="1521908820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981200"/>
          </a:xfrm>
        </p:spPr>
        <p:txBody>
          <a:bodyPr>
            <a:normAutofit/>
          </a:bodyPr>
          <a:lstStyle/>
          <a:p>
            <a:pPr algn="l"/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Tạo một văn bản mới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bấm vào dấu + ở góc phải dưới: các tính năng chỉnh sửa Docs tương tự như Word 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2607" y="1981200"/>
            <a:ext cx="2192642" cy="4272116"/>
          </a:xfrm>
        </p:spPr>
      </p:pic>
      <p:cxnSp>
        <p:nvCxnSpPr>
          <p:cNvPr id="6" name="Straight Arrow Connector 5"/>
          <p:cNvCxnSpPr/>
          <p:nvPr/>
        </p:nvCxnSpPr>
        <p:spPr>
          <a:xfrm>
            <a:off x="1524000" y="2286000"/>
            <a:ext cx="25146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8413563"/>
      </p:ext>
    </p:extLst>
  </p:cSld>
  <p:clrMapOvr>
    <a:masterClrMapping/>
  </p:clrMapOvr>
  <p:transition spd="slow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7024744" cy="1143000"/>
          </a:xfrm>
        </p:spPr>
        <p:txBody>
          <a:bodyPr>
            <a:normAutofit/>
          </a:bodyPr>
          <a:lstStyle/>
          <a:p>
            <a:pPr algn="l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xong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kiếm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hay chia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,.....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375" y="1752600"/>
            <a:ext cx="2381250" cy="4419600"/>
          </a:xfrm>
        </p:spPr>
      </p:pic>
    </p:spTree>
    <p:extLst>
      <p:ext uri="{BB962C8B-B14F-4D97-AF65-F5344CB8AC3E}">
        <p14:creationId xmlns:p14="http://schemas.microsoft.com/office/powerpoint/2010/main" val="1424585333"/>
      </p:ext>
    </p:extLst>
  </p:cSld>
  <p:clrMapOvr>
    <a:masterClrMapping/>
  </p:clrMapOvr>
  <p:transition spd="slow"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382434" cy="1143000"/>
          </a:xfrm>
        </p:spPr>
        <p:txBody>
          <a:bodyPr>
            <a:normAutofit/>
          </a:bodyPr>
          <a:lstStyle/>
          <a:p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gửi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qua mail: 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phuhoa1920@gmail.com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Mưa giăng trên lối ai về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Để nay ướt cả câu thề chung đôi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Nhớ ai mưa mãi tuôn rơi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mây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phủ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kín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u</a:t>
            </a:r>
          </a:p>
        </p:txBody>
      </p:sp>
    </p:spTree>
    <p:extLst>
      <p:ext uri="{BB962C8B-B14F-4D97-AF65-F5344CB8AC3E}">
        <p14:creationId xmlns:p14="http://schemas.microsoft.com/office/powerpoint/2010/main" val="4074267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42</TotalTime>
  <Words>205</Words>
  <Application>Microsoft Office PowerPoint</Application>
  <PresentationFormat>On-screen Show (4:3)</PresentationFormat>
  <Paragraphs>14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Century Gothic</vt:lpstr>
      <vt:lpstr>Tahoma</vt:lpstr>
      <vt:lpstr>Times New Roman</vt:lpstr>
      <vt:lpstr>Wingdings 2</vt:lpstr>
      <vt:lpstr>Austin</vt:lpstr>
      <vt:lpstr>Tuần 35: Cách quản lý văn bản trên Google Docs bằng Android </vt:lpstr>
      <vt:lpstr>Khởi động ứng dụng lên</vt:lpstr>
      <vt:lpstr>Bạn chỉ cần nhập địa chỉ mail là bạn đã nhìn thấy các tài liệu mà bạn đang lưu trữ </vt:lpstr>
      <vt:lpstr>Với các chức năng :xóa, đổi tên, chia sẻ, lưu,.... Bạn sẽ quản lý văn bản online, hoặc bạn cũng có thể tải về từ Google Drive để chỉnh sửa offline trên thiết bị</vt:lpstr>
      <vt:lpstr>Bạn có thể đổi tên tệp và nhập tên mới</vt:lpstr>
      <vt:lpstr>Gửi chia sẻ tới địa chỉ khác hoặc in ra</vt:lpstr>
      <vt:lpstr>Tạo một văn bản mới: bấm vào dấu + ở góc phải dưới: các tính năng chỉnh sửa Docs tương tự như Word </vt:lpstr>
      <vt:lpstr>Sau khi tạo xong bạn có thể tìm kiếm, thay thế hay chia sẻ, xuất ra,.....</vt:lpstr>
      <vt:lpstr>Các em sẽ tạo văn bản sau và gửi qua mail: phuhoa1920@gmail.com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Cách quản lý văn bản trên Google Docs bằng Android</dc:title>
  <dc:creator>Windows User</dc:creator>
  <cp:lastModifiedBy>Ngọc Thạnh</cp:lastModifiedBy>
  <cp:revision>12</cp:revision>
  <dcterms:created xsi:type="dcterms:W3CDTF">2021-05-16T05:51:30Z</dcterms:created>
  <dcterms:modified xsi:type="dcterms:W3CDTF">2021-05-16T14:30:29Z</dcterms:modified>
</cp:coreProperties>
</file>